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30" d="100"/>
          <a:sy n="30" d="100"/>
        </p:scale>
        <p:origin x="237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20/01/2018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3785937" y="-4473323"/>
            <a:ext cx="14752348" cy="13518129"/>
            <a:chOff x="-3785937" y="-4473323"/>
            <a:chExt cx="14752348" cy="13518129"/>
          </a:xfrm>
        </p:grpSpPr>
        <p:grpSp>
          <p:nvGrpSpPr>
            <p:cNvPr id="6" name="Grupo 5"/>
            <p:cNvGrpSpPr/>
            <p:nvPr/>
          </p:nvGrpSpPr>
          <p:grpSpPr>
            <a:xfrm>
              <a:off x="-3785937" y="-1981307"/>
              <a:ext cx="14752348" cy="11026113"/>
              <a:chOff x="-3785937" y="-1981307"/>
              <a:chExt cx="14752348" cy="11026113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grpSp>
              <p:nvGrpSpPr>
                <p:cNvPr id="69" name="Grupo 68"/>
                <p:cNvGrpSpPr/>
                <p:nvPr/>
              </p:nvGrpSpPr>
              <p:grpSpPr>
                <a:xfrm>
                  <a:off x="-3785937" y="-1981307"/>
                  <a:ext cx="12800214" cy="11026113"/>
                  <a:chOff x="-3785937" y="-1981307"/>
                  <a:chExt cx="12800214" cy="11026113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547" t="20499" r="11417" b="3269"/>
                  <a:stretch/>
                </p:blipFill>
                <p:spPr>
                  <a:xfrm>
                    <a:off x="-3785937" y="-1171074"/>
                    <a:ext cx="7375356" cy="8277727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567" t="44629" r="42140" b="31243"/>
                  <a:stretch/>
                </p:blipFill>
                <p:spPr>
                  <a:xfrm>
                    <a:off x="4797623" y="-1981307"/>
                    <a:ext cx="3070159" cy="2105711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/>
                  <p:cNvCxnSpPr/>
                  <p:nvPr/>
                </p:nvCxnSpPr>
                <p:spPr>
                  <a:xfrm flipV="1">
                    <a:off x="2983832" y="-719626"/>
                    <a:ext cx="1636294" cy="159966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6772" t="45635" r="39096" b="10714"/>
                  <a:stretch/>
                </p:blipFill>
                <p:spPr>
                  <a:xfrm>
                    <a:off x="4797623" y="460097"/>
                    <a:ext cx="4216654" cy="2290196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0181" t="40006" r="41393" b="3618"/>
                  <a:stretch/>
                </p:blipFill>
                <p:spPr>
                  <a:xfrm>
                    <a:off x="4864274" y="6164677"/>
                    <a:ext cx="4150003" cy="2880129"/>
                  </a:xfrm>
                  <a:prstGeom prst="rect">
                    <a:avLst/>
                  </a:prstGeom>
                </p:spPr>
              </p:pic>
              <p:cxnSp>
                <p:nvCxnSpPr>
                  <p:cNvPr id="41" name="Conector recto de flecha 40"/>
                  <p:cNvCxnSpPr/>
                  <p:nvPr/>
                </p:nvCxnSpPr>
                <p:spPr>
                  <a:xfrm>
                    <a:off x="2983833" y="6449743"/>
                    <a:ext cx="1813790" cy="922312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cto de flecha 43"/>
                  <p:cNvCxnSpPr/>
                  <p:nvPr/>
                </p:nvCxnSpPr>
                <p:spPr>
                  <a:xfrm flipV="1">
                    <a:off x="2983832" y="1741402"/>
                    <a:ext cx="1636294" cy="673724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de flecha 46"/>
                  <p:cNvCxnSpPr/>
                  <p:nvPr/>
                </p:nvCxnSpPr>
                <p:spPr>
                  <a:xfrm>
                    <a:off x="3050484" y="3913797"/>
                    <a:ext cx="1569642" cy="54368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ángulo 69"/>
                <p:cNvSpPr/>
                <p:nvPr/>
              </p:nvSpPr>
              <p:spPr>
                <a:xfrm>
                  <a:off x="-2574760" y="3606805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Rectángulo 70"/>
                <p:cNvSpPr/>
                <p:nvPr/>
              </p:nvSpPr>
              <p:spPr>
                <a:xfrm>
                  <a:off x="-2574760" y="2149642"/>
                  <a:ext cx="4828675" cy="265484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-2574760" y="71733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Rectángulo 72"/>
                <p:cNvSpPr/>
                <p:nvPr/>
              </p:nvSpPr>
              <p:spPr>
                <a:xfrm>
                  <a:off x="-2574760" y="620911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6"/>
              <a:srcRect l="14246" t="24411" r="10873" b="21716"/>
              <a:stretch/>
            </p:blipFill>
            <p:spPr>
              <a:xfrm>
                <a:off x="4797623" y="3067659"/>
                <a:ext cx="6168788" cy="2729552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623" y="-4473323"/>
              <a:ext cx="5076190" cy="2333333"/>
            </a:xfrm>
            <a:prstGeom prst="rect">
              <a:avLst/>
            </a:prstGeom>
          </p:spPr>
        </p:pic>
        <p:cxnSp>
          <p:nvCxnSpPr>
            <p:cNvPr id="19" name="Conector recto de flecha 18"/>
            <p:cNvCxnSpPr/>
            <p:nvPr/>
          </p:nvCxnSpPr>
          <p:spPr>
            <a:xfrm flipV="1">
              <a:off x="2215052" y="-3241640"/>
              <a:ext cx="2405074" cy="279081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61" t="12348" r="326" b="2973"/>
          <a:stretch/>
        </p:blipFill>
        <p:spPr>
          <a:xfrm>
            <a:off x="1842050" y="291548"/>
            <a:ext cx="565867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345" t="11249" b="2324"/>
          <a:stretch/>
        </p:blipFill>
        <p:spPr>
          <a:xfrm>
            <a:off x="2086377" y="450760"/>
            <a:ext cx="5688169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56" t="13503" b="3827"/>
          <a:stretch/>
        </p:blipFill>
        <p:spPr>
          <a:xfrm>
            <a:off x="6529588" y="927280"/>
            <a:ext cx="5662411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8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134" t="12000" b="3639"/>
          <a:stretch/>
        </p:blipFill>
        <p:spPr>
          <a:xfrm>
            <a:off x="6478072" y="824248"/>
            <a:ext cx="571392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954"/>
          <a:stretch/>
        </p:blipFill>
        <p:spPr>
          <a:xfrm>
            <a:off x="6426558" y="914401"/>
            <a:ext cx="5765442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405483"/>
            <a:ext cx="5392121" cy="19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40" t="13128" b="5518"/>
          <a:stretch/>
        </p:blipFill>
        <p:spPr>
          <a:xfrm>
            <a:off x="6490952" y="901522"/>
            <a:ext cx="570104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767"/>
          <a:stretch/>
        </p:blipFill>
        <p:spPr>
          <a:xfrm>
            <a:off x="6426558" y="914400"/>
            <a:ext cx="5765442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5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028" t="12752"/>
          <a:stretch/>
        </p:blipFill>
        <p:spPr>
          <a:xfrm>
            <a:off x="6465194" y="875763"/>
            <a:ext cx="5726806" cy="59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2564" b="6082"/>
          <a:stretch/>
        </p:blipFill>
        <p:spPr>
          <a:xfrm>
            <a:off x="6426558" y="862886"/>
            <a:ext cx="5765442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6585</TotalTime>
  <Words>1150</Words>
  <Application>Microsoft Office PowerPoint</Application>
  <PresentationFormat>Panorámica</PresentationFormat>
  <Paragraphs>535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2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210</cp:revision>
  <dcterms:created xsi:type="dcterms:W3CDTF">2017-10-16T08:08:10Z</dcterms:created>
  <dcterms:modified xsi:type="dcterms:W3CDTF">2018-01-20T14:04:59Z</dcterms:modified>
</cp:coreProperties>
</file>